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 varScale="1">
        <p:scale>
          <a:sx n="63" d="100"/>
          <a:sy n="63" d="100"/>
        </p:scale>
        <p:origin x="-13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8286" y="422251"/>
            <a:ext cx="184730" cy="49308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536" y="1779573"/>
            <a:ext cx="767521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230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23</cp:revision>
  <cp:lastPrinted>1601-01-01T00:00:00Z</cp:lastPrinted>
  <dcterms:created xsi:type="dcterms:W3CDTF">2010-10-09T13:52:14Z</dcterms:created>
  <dcterms:modified xsi:type="dcterms:W3CDTF">2015-12-10T09:08:36Z</dcterms:modified>
</cp:coreProperties>
</file>